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B08ABF-A9A3-4F0D-BBF5-53354E523E6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6E824A-E0E7-45A6-8786-E40DF1914C0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80EE3D-7E4C-48A2-A19D-703CE5159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C0FA-DE3C-439E-9C95-13087D940B26}" type="datetimeFigureOut">
              <a:rPr lang="en-IN" smtClean="0"/>
              <a:t>05-08-2020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62F6F4-6686-4A5A-8652-2754F9EC39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9446B5-0EF9-4E2D-9DEC-C6A3BC122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5BE1A-5599-45DF-8812-A8A21D4E28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40583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A97747-81E8-4B35-969E-B6723D19B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2B1082-E241-423D-B26A-040EEBDB330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45A8F8-477B-455C-B73D-934BCEDB84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C0FA-DE3C-439E-9C95-13087D940B26}" type="datetimeFigureOut">
              <a:rPr lang="en-IN" smtClean="0"/>
              <a:t>05-08-2020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221798-C51B-45E4-B58C-B833928F0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80932B-AC71-4D3B-98BD-7BF56E05A7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5BE1A-5599-45DF-8812-A8A21D4E28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78201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9BEF20-A6ED-4AD2-8974-C731EAB510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6843D4D-2385-4B56-A60D-6A7C434DD2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0400B9F-237D-40F7-BA81-939E104390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C0FA-DE3C-439E-9C95-13087D940B26}" type="datetimeFigureOut">
              <a:rPr lang="en-IN" smtClean="0"/>
              <a:t>05-08-2020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86547E-94DB-48FB-B044-87336A780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F5A275-2507-480C-8B0E-C018617EE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5BE1A-5599-45DF-8812-A8A21D4E28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19278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23399-DE09-493F-8639-24EE94F859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026F75-215D-4634-87BA-B80412CD73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DFBB38-852D-4A2B-800C-F8175FC408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C0FA-DE3C-439E-9C95-13087D940B26}" type="datetimeFigureOut">
              <a:rPr lang="en-IN" smtClean="0"/>
              <a:t>05-08-2020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CD090F-207C-4C44-9373-68B1FDA72A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C4E766-69AD-4F94-A7B7-1C9D873324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5BE1A-5599-45DF-8812-A8A21D4E28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328552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C63702-292C-4918-A872-1535ADB1FB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80002E-DA6C-42C3-A168-851592DAEC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59DE43-2689-478A-AE87-FB83F8E8F2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C0FA-DE3C-439E-9C95-13087D940B26}" type="datetimeFigureOut">
              <a:rPr lang="en-IN" smtClean="0"/>
              <a:t>05-08-2020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D8D450D-ECE6-4819-8E92-44BCF3112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D5B86B-5D05-46B1-B951-53BB4CE56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5BE1A-5599-45DF-8812-A8A21D4E28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890387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EEC777-FF61-4168-9A94-1C8C35C0A2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2C7B28-D8BE-4114-A090-D141A4BBB4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A6172E8-10D2-4CF0-9976-C6E3138AF3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A7F1638-A8F3-4295-BA8D-39CF6BB8B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C0FA-DE3C-439E-9C95-13087D940B26}" type="datetimeFigureOut">
              <a:rPr lang="en-IN" smtClean="0"/>
              <a:t>05-08-2020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16AB75E-9D3A-4470-A562-B10A8C9198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8F2188-7641-4B6B-9CBA-2B1FCB37B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5BE1A-5599-45DF-8812-A8A21D4E28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15155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0E6E4-BD48-4240-93CC-812596D0C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6BADB6-7A55-4F9D-BB90-B1D770950E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DA2CE8-C82B-4E73-BBC1-DA6074260B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9A5F439-628A-4D0B-A217-E7F3F3E568F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17AB97-A360-43EC-B2AE-014DC45D11B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21842F-FB34-4F96-A00D-92A9C8F3A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C0FA-DE3C-439E-9C95-13087D940B26}" type="datetimeFigureOut">
              <a:rPr lang="en-IN" smtClean="0"/>
              <a:t>05-08-2020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9E4D527-A20B-46F4-AA94-F9BBEEA0E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CE018FA-FF25-4882-93AE-9FA90CCE46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5BE1A-5599-45DF-8812-A8A21D4E28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54577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575DCB-E04B-485C-84F8-DC56D04FE0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3C642B-1294-4612-9CE5-6F4D37A83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C0FA-DE3C-439E-9C95-13087D940B26}" type="datetimeFigureOut">
              <a:rPr lang="en-IN" smtClean="0"/>
              <a:t>05-08-2020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6C10E70-CFB0-4756-9ACC-256290589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C1B5E76-D89F-4DE3-B7B4-D14B19BEAA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5BE1A-5599-45DF-8812-A8A21D4E28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00536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D4A7443-BA2D-4A31-B7DC-43254F660E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C0FA-DE3C-439E-9C95-13087D940B26}" type="datetimeFigureOut">
              <a:rPr lang="en-IN" smtClean="0"/>
              <a:t>05-08-2020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0DFA247-F737-4CBC-8FF8-38BC61CD66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F8D14CE-A8F4-45CA-9823-0A84B50F9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5BE1A-5599-45DF-8812-A8A21D4E28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67047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7DAFFF-E849-42E5-9CA5-B17085B8F4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C7628F-3EA0-4FA9-928F-C934B21B4B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2F732EE-DE12-4E1E-9EAF-1628FBD9F7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CF8FBD-C9DD-474D-977C-2E04314FF7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C0FA-DE3C-439E-9C95-13087D940B26}" type="datetimeFigureOut">
              <a:rPr lang="en-IN" smtClean="0"/>
              <a:t>05-08-2020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E5D383-597E-4495-944B-1FFBE3B92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83BDA1-DD32-49EC-89C3-36715CC9E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5BE1A-5599-45DF-8812-A8A21D4E28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955879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E4419-0803-4316-8D0D-0A8EC42112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9313AEC-B9BA-47FF-9F8B-19F319EDCF3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2985CF-36DE-4964-8AAD-8FEE98657B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0719A2-6950-4E46-97A5-132BFE36E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A9C0FA-DE3C-439E-9C95-13087D940B26}" type="datetimeFigureOut">
              <a:rPr lang="en-IN" smtClean="0"/>
              <a:t>05-08-2020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B7826D-5CC7-4CD8-91B6-D51027125A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135313-C5B6-4090-AF8B-25D42A8C27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E5BE1A-5599-45DF-8812-A8A21D4E28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95124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9CE514-9408-4234-8C29-BDC34A65D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F985F7-D3A8-4750-9F93-EED8F5C48C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D90E46-9800-49EB-AC36-79C7DEF5F96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A9C0FA-DE3C-439E-9C95-13087D940B26}" type="datetimeFigureOut">
              <a:rPr lang="en-IN" smtClean="0"/>
              <a:t>05-08-2020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8FBC1C-7F69-4491-B79F-C5A422E163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BDE819-11EA-4804-9B2E-D5CC43F5BC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E5BE1A-5599-45DF-8812-A8A21D4E280C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73976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32469891-B037-46D8-8523-193CCCEF6C7C}"/>
              </a:ext>
            </a:extLst>
          </p:cNvPr>
          <p:cNvSpPr txBox="1"/>
          <p:nvPr/>
        </p:nvSpPr>
        <p:spPr>
          <a:xfrm>
            <a:off x="3592606" y="447805"/>
            <a:ext cx="57606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	       Stress Meet 2020 Webinar</a:t>
            </a:r>
            <a:endParaRPr lang="en-IN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C97A561-55E3-4BA7-BF2D-FCDB8A86114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61780853"/>
              </p:ext>
            </p:extLst>
          </p:nvPr>
        </p:nvGraphicFramePr>
        <p:xfrm>
          <a:off x="1589198" y="923795"/>
          <a:ext cx="9573491" cy="5486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17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8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53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179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IN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Affiliation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Time (GMT)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Title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5480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Sam </a:t>
                      </a:r>
                      <a:r>
                        <a:rPr lang="en-US" sz="1800" dirty="0" err="1">
                          <a:latin typeface="Times New Roman" pitchFamily="18" charset="0"/>
                          <a:cs typeface="Times New Roman" pitchFamily="18" charset="0"/>
                        </a:rPr>
                        <a:t>Vaknin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Visiting Professor of Psychology, Southern Federal University, Rostov-on-Don, Russia and Professor of Finance and Psychology in CIAPS (Centre for International Advanced and Professional Studies).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10:00-10:30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Triggering Cascade, Trauma Imprinting, and Total Reactance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983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Michael Weinberg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Michael Weinberg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University of Haifa, Israel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10:30-11:00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Personality traits and trauma exposure: The relationship between personality traits and PTSD symptoms, stress, and negative affect following exposure to traumatic cues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8482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CE013D38-1936-437D-870E-86C0489207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7721945"/>
              </p:ext>
            </p:extLst>
          </p:nvPr>
        </p:nvGraphicFramePr>
        <p:xfrm>
          <a:off x="1589198" y="923795"/>
          <a:ext cx="9573491" cy="54730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17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8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53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179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IN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Affiliation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Time (GMT)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Title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2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>
                          <a:latin typeface="Times New Roman" pitchFamily="18" charset="0"/>
                          <a:cs typeface="Times New Roman" pitchFamily="18" charset="0"/>
                        </a:rPr>
                        <a:t>Erietta</a:t>
                      </a: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latin typeface="Times New Roman" pitchFamily="18" charset="0"/>
                          <a:cs typeface="Times New Roman" pitchFamily="18" charset="0"/>
                        </a:rPr>
                        <a:t>Perdikari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>
                          <a:latin typeface="Times New Roman" pitchFamily="18" charset="0"/>
                          <a:cs typeface="Times New Roman" pitchFamily="18" charset="0"/>
                        </a:rPr>
                        <a:t>Stavroula</a:t>
                      </a: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1800" dirty="0" err="1">
                          <a:latin typeface="Times New Roman" pitchFamily="18" charset="0"/>
                          <a:cs typeface="Times New Roman" pitchFamily="18" charset="0"/>
                        </a:rPr>
                        <a:t>Paraskevopoulou</a:t>
                      </a: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 is a clinical psychologist-psychotherapist, postdoctoral researcher at the National and </a:t>
                      </a:r>
                      <a:r>
                        <a:rPr lang="en-US" sz="1800" dirty="0" err="1">
                          <a:latin typeface="Times New Roman" pitchFamily="18" charset="0"/>
                          <a:cs typeface="Times New Roman" pitchFamily="18" charset="0"/>
                        </a:rPr>
                        <a:t>Kapodistrian</a:t>
                      </a: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 University of Athens and </a:t>
                      </a:r>
                      <a:r>
                        <a:rPr lang="en-US" sz="1800" dirty="0" err="1">
                          <a:latin typeface="Times New Roman" pitchFamily="18" charset="0"/>
                          <a:cs typeface="Times New Roman" pitchFamily="18" charset="0"/>
                        </a:rPr>
                        <a:t>Consulant</a:t>
                      </a: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 Professor at Hellenic Open University.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11:00-11:30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The experience and management of depression in the elderly in Greece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983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Anne-Frederique </a:t>
                      </a:r>
                      <a:r>
                        <a:rPr lang="en-US" sz="1800" dirty="0" err="1">
                          <a:latin typeface="Times New Roman" pitchFamily="18" charset="0"/>
                          <a:cs typeface="Times New Roman" pitchFamily="18" charset="0"/>
                        </a:rPr>
                        <a:t>Naviaux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MD Anne-Frederique </a:t>
                      </a:r>
                      <a:r>
                        <a:rPr lang="en-US" sz="1800" dirty="0" err="1">
                          <a:latin typeface="Times New Roman" pitchFamily="18" charset="0"/>
                          <a:cs typeface="Times New Roman" pitchFamily="18" charset="0"/>
                        </a:rPr>
                        <a:t>Naviaux</a:t>
                      </a: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, Health Service Executive, Summerhill Mental Health Centre, Wexford, Ireland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11:30-12:00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Emergencies and Interventions in an out of hours Child and Adolescent Mental Health  Service based in a General Hospital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468477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C9887CA-4E30-4B03-8F2D-66E36D897DC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8480249"/>
              </p:ext>
            </p:extLst>
          </p:nvPr>
        </p:nvGraphicFramePr>
        <p:xfrm>
          <a:off x="1589198" y="923795"/>
          <a:ext cx="9573491" cy="46501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174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38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853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1793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IN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Affiliation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Time (GMT)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Title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022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>
                          <a:latin typeface="Times New Roman" pitchFamily="18" charset="0"/>
                          <a:cs typeface="Times New Roman" pitchFamily="18" charset="0"/>
                        </a:rPr>
                        <a:t>firoozeh</a:t>
                      </a: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	</a:t>
                      </a:r>
                      <a:r>
                        <a:rPr lang="en-US" sz="1800" dirty="0" err="1">
                          <a:latin typeface="Times New Roman" pitchFamily="18" charset="0"/>
                          <a:cs typeface="Times New Roman" pitchFamily="18" charset="0"/>
                        </a:rPr>
                        <a:t>Ghazanfari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Department of Psychology, University of Lorestan, </a:t>
                      </a:r>
                      <a:r>
                        <a:rPr lang="en-US" sz="1800" dirty="0" err="1">
                          <a:latin typeface="Times New Roman" pitchFamily="18" charset="0"/>
                          <a:cs typeface="Times New Roman" pitchFamily="18" charset="0"/>
                        </a:rPr>
                        <a:t>Khorram</a:t>
                      </a: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 Abad, </a:t>
                      </a:r>
                      <a:r>
                        <a:rPr lang="en-US" sz="1800" dirty="0" err="1">
                          <a:latin typeface="Times New Roman" pitchFamily="18" charset="0"/>
                          <a:cs typeface="Times New Roman" pitchFamily="18" charset="0"/>
                        </a:rPr>
                        <a:t>I.R.Iran</a:t>
                      </a: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N" dirty="0"/>
                        <a:t>12:00-12:30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Effectiveness of Psychotherapy based on Improving Quality of Life on the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Symptoms of Grief and Depression of the Elderly Women Residents of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>
                          <a:latin typeface="Times New Roman" pitchFamily="18" charset="0"/>
                          <a:cs typeface="Times New Roman" pitchFamily="18" charset="0"/>
                        </a:rPr>
                        <a:t>Nursing Homes in Isfahan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9836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523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60</TotalTime>
  <Words>226</Words>
  <Application>Microsoft Office PowerPoint</Application>
  <PresentationFormat>Widescreen</PresentationFormat>
  <Paragraphs>36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LENOVO</dc:creator>
  <cp:lastModifiedBy>LENOVO</cp:lastModifiedBy>
  <cp:revision>7</cp:revision>
  <dcterms:created xsi:type="dcterms:W3CDTF">2020-08-05T10:37:11Z</dcterms:created>
  <dcterms:modified xsi:type="dcterms:W3CDTF">2020-08-05T12:55:04Z</dcterms:modified>
</cp:coreProperties>
</file>